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C1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8711-18C0-4118-9E24-39C9CDFA326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7404-C95B-4CF6-AD3C-8C708553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214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8711-18C0-4118-9E24-39C9CDFA326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7404-C95B-4CF6-AD3C-8C708553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7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8711-18C0-4118-9E24-39C9CDFA326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7404-C95B-4CF6-AD3C-8C708553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483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8711-18C0-4118-9E24-39C9CDFA326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7404-C95B-4CF6-AD3C-8C708553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87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8711-18C0-4118-9E24-39C9CDFA326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7404-C95B-4CF6-AD3C-8C708553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40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8711-18C0-4118-9E24-39C9CDFA326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7404-C95B-4CF6-AD3C-8C708553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6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8711-18C0-4118-9E24-39C9CDFA326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7404-C95B-4CF6-AD3C-8C708553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8711-18C0-4118-9E24-39C9CDFA326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7404-C95B-4CF6-AD3C-8C708553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5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8711-18C0-4118-9E24-39C9CDFA326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7404-C95B-4CF6-AD3C-8C708553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793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8711-18C0-4118-9E24-39C9CDFA326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7404-C95B-4CF6-AD3C-8C708553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14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8711-18C0-4118-9E24-39C9CDFA326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7404-C95B-4CF6-AD3C-8C708553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2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98711-18C0-4118-9E24-39C9CDFA326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57404-C95B-4CF6-AD3C-8C708553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30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3999" y="3081215"/>
            <a:ext cx="9144000" cy="8577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4106008"/>
            <a:ext cx="9144000" cy="115179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16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9594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99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Date:</dc:title>
  <dc:creator>HP</dc:creator>
  <cp:lastModifiedBy>HP</cp:lastModifiedBy>
  <cp:revision>8</cp:revision>
  <dcterms:created xsi:type="dcterms:W3CDTF">2024-01-28T07:02:52Z</dcterms:created>
  <dcterms:modified xsi:type="dcterms:W3CDTF">2024-02-06T15:24:54Z</dcterms:modified>
</cp:coreProperties>
</file>